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Source Code Pro"/>
      <p:regular r:id="rId12"/>
      <p:bold r:id="rId13"/>
      <p:italic r:id="rId14"/>
      <p:boldItalic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Italic.fntdata"/><Relationship Id="rId14" Type="http://schemas.openxmlformats.org/officeDocument/2006/relationships/font" Target="fonts/SourceCodePro-italic.fntdata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69719d64d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69719d6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69719d64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69719d6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Optimización para TechNova Solutions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Abraham Caamaño Martínez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¿Cuál es el Problema?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🔹 Tareas desorganizadas y falta de seguimiento en proyectos.</a:t>
            </a:r>
            <a:endParaRPr sz="1200">
              <a:solidFill>
                <a:srgbClr val="000000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🔹 Pérdida de documentos importantes y versiones desactualizadas en distintos correos y discos locales.</a:t>
            </a:r>
            <a:endParaRPr sz="1200">
              <a:solidFill>
                <a:srgbClr val="000000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🔹 Comunicación deficiente entre los equipos de desarrollo, soporte y administración.</a:t>
            </a:r>
            <a:endParaRPr sz="1200">
              <a:solidFill>
                <a:srgbClr val="000000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000000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🔹 Falta de un sistema estructurado de gestión de proyectos.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Nuestra solución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Drive: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que los documentos estén siempre accesibles y ordenados.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una comunicación interna ágil y efectiva.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Trello: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organizar tareas y proyectos de forma visual.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rdenador portátil Chromebook abierto"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title="Carpetas Dri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75" y="958100"/>
            <a:ext cx="4129925" cy="237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20700" lvl="0" marL="457200" rtl="0" algn="ctr">
              <a:spcBef>
                <a:spcPts val="0"/>
              </a:spcBef>
              <a:spcAft>
                <a:spcPts val="0"/>
              </a:spcAft>
              <a:buSzPts val="4600"/>
              <a:buAutoNum type="arabicPeriod"/>
            </a:pPr>
            <a:r>
              <a:rPr lang="es"/>
              <a:t>Google Drive</a:t>
            </a:r>
            <a:endParaRPr/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939500" y="761450"/>
            <a:ext cx="3721800" cy="43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1.1. Estructura de Carpetas: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Carpeta Principal: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TechNova Solutions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Carpetas por Área: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01. Administración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02. Desarrollo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03. Soporte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04. Recursos Humanos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1.2. Nomenclatura de Archivos: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que no haya líos, los nombres de los archivos seguirán este formato: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el nombre diga lo que es, la fecha para ordenar y (vX.X) para saber si es una versión nueva o una corrección. Ejemplo: ProyectoCodeArts_09062025_v2.0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Slack</a:t>
            </a:r>
            <a:endParaRPr/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939500" y="761450"/>
            <a:ext cx="3721800" cy="43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2.1. Canales Principales: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#general: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Anuncios importantes de la empresa.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#proyectos: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organizar los proyectos.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#soporte: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 necesitas ayuda.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#ideas-y-mejoras: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soltar esas ideas que se te ocurren.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2.2. Reglas Claras para Cada Canal: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#general: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Solo anuncios.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#proyectos: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Usa hilos para cada tema. @menciona a quien necesites.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#soporte: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todos los detalles del problema.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#ideas-y-mejoras: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Publica tu idea. Si la discusión se alarga, abre un hilo.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20700" lvl="0" marL="457200" rtl="0" algn="ctr">
              <a:spcBef>
                <a:spcPts val="0"/>
              </a:spcBef>
              <a:spcAft>
                <a:spcPts val="0"/>
              </a:spcAft>
              <a:buSzPts val="4600"/>
              <a:buAutoNum type="arabicPeriod"/>
            </a:pPr>
            <a:r>
              <a:rPr lang="es"/>
              <a:t>Trello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654375" y="65550"/>
            <a:ext cx="4412400" cy="50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3.1. Tablero de Proyecto: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Un tablero visual para ver el estado de cada tarea: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 sz="1100"/>
              <a:t>Pendiente:</a:t>
            </a:r>
            <a:r>
              <a:rPr lang="es" sz="1100"/>
              <a:t> Tareas por empezar.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 sz="1100"/>
              <a:t>En proceso:</a:t>
            </a:r>
            <a:r>
              <a:rPr lang="es" sz="1100"/>
              <a:t> Tareas en las que ya se está trabajando.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 sz="1100"/>
              <a:t>En revisión:</a:t>
            </a:r>
            <a:r>
              <a:rPr lang="es" sz="1100"/>
              <a:t> Tareas terminadas, esperando aprobación.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 sz="1100"/>
              <a:t>Completado:</a:t>
            </a:r>
            <a:r>
              <a:rPr lang="es" sz="1100"/>
              <a:t> Tareas finalizadas y aprobadas.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3.2. Tarjetas (Las Tareas):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Cada tarea es una tarjeta. Asegúrate de que tenga: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 sz="1100"/>
              <a:t>Título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 sz="1100"/>
              <a:t>Descripción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 sz="1100"/>
              <a:t>Responsable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 sz="1100"/>
              <a:t>Etiquetas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 sz="1100"/>
              <a:t>Fechas de Vencimiento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3.3. Como Usar las Tarjetas: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Mueve la tarjeta por las listas:</a:t>
            </a:r>
            <a:endParaRPr sz="11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Pendiente</a:t>
            </a:r>
            <a:r>
              <a:rPr lang="es" sz="1100"/>
              <a:t> - </a:t>
            </a:r>
            <a:r>
              <a:rPr b="1" lang="es" sz="1100"/>
              <a:t>En proceso</a:t>
            </a:r>
            <a:r>
              <a:rPr lang="es" sz="1100"/>
              <a:t> - </a:t>
            </a:r>
            <a:r>
              <a:rPr b="1" lang="es" sz="1100"/>
              <a:t>En revisión</a:t>
            </a:r>
            <a:r>
              <a:rPr lang="es" sz="1100"/>
              <a:t>- </a:t>
            </a:r>
            <a:r>
              <a:rPr b="1" lang="es" sz="1100"/>
              <a:t>Completado</a:t>
            </a:r>
            <a:r>
              <a:rPr lang="es" sz="1100"/>
              <a:t>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